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364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/>
              <a:t>Vrai</a:t>
            </a:r>
            <a:r>
              <a:rPr lang="en-US" sz="4400" dirty="0" smtClean="0"/>
              <a:t> </a:t>
            </a:r>
            <a:r>
              <a:rPr lang="en-US" sz="4400" dirty="0" err="1" smtClean="0"/>
              <a:t>ou</a:t>
            </a:r>
            <a:r>
              <a:rPr lang="en-US" sz="4400" dirty="0" smtClean="0"/>
              <a:t> faux?</a:t>
            </a:r>
            <a:endParaRPr lang="en-US" sz="4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450" y="1695450"/>
            <a:ext cx="5162550" cy="51625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768346"/>
            <a:ext cx="70294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fr-FR" sz="3200" dirty="0" smtClean="0"/>
              <a:t>L’Halloween est très populaire en France.</a:t>
            </a:r>
          </a:p>
          <a:p>
            <a:pPr marL="742950" indent="-742950">
              <a:buAutoNum type="arabicPeriod"/>
            </a:pPr>
            <a:r>
              <a:rPr lang="fr-FR" sz="3200" dirty="0" smtClean="0">
                <a:solidFill>
                  <a:schemeClr val="tx1">
                    <a:lumMod val="75000"/>
                  </a:schemeClr>
                </a:solidFill>
              </a:rPr>
              <a:t>Il y a 2 semaines de vacances en novembre pour les étudiants.</a:t>
            </a:r>
          </a:p>
          <a:p>
            <a:pPr marL="742950" indent="-742950">
              <a:buAutoNum type="arabicPeriod"/>
            </a:pPr>
            <a:r>
              <a:rPr lang="fr-FR" sz="3200" dirty="0" smtClean="0"/>
              <a:t>Le 1 novembre est une fête important qui s’appelle “La Toussaint”</a:t>
            </a:r>
          </a:p>
          <a:p>
            <a:pPr marL="742950" indent="-742950">
              <a:buAutoNum type="arabicPeriod"/>
            </a:pPr>
            <a:r>
              <a:rPr lang="fr-FR" sz="3200" dirty="0" smtClean="0">
                <a:solidFill>
                  <a:schemeClr val="tx1">
                    <a:lumMod val="75000"/>
                  </a:schemeClr>
                </a:solidFill>
              </a:rPr>
              <a:t>La Toussaint est une fête catholique.</a:t>
            </a:r>
            <a:endParaRPr lang="fr-FR" sz="3200" dirty="0" smtClean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03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364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/>
              <a:t>Vrai</a:t>
            </a:r>
            <a:r>
              <a:rPr lang="en-US" sz="4400" dirty="0" smtClean="0"/>
              <a:t> </a:t>
            </a:r>
            <a:r>
              <a:rPr lang="en-US" sz="4400" dirty="0" err="1" smtClean="0"/>
              <a:t>ou</a:t>
            </a:r>
            <a:r>
              <a:rPr lang="en-US" sz="4400" dirty="0" smtClean="0"/>
              <a:t> faux?</a:t>
            </a:r>
            <a:endParaRPr lang="en-US" sz="4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450" y="1695450"/>
            <a:ext cx="5162550" cy="51625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768346"/>
            <a:ext cx="70294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5"/>
            </a:pPr>
            <a:r>
              <a:rPr lang="fr-FR" sz="3200" dirty="0" smtClean="0"/>
              <a:t>Si on est invité à diner chez une famille français, c’est une bonne idée de donner des chrysanthèmes comme cadeau.</a:t>
            </a:r>
          </a:p>
          <a:p>
            <a:pPr marL="514350" indent="-514350">
              <a:buAutoNum type="arabicPeriod" startAt="5"/>
            </a:pPr>
            <a:r>
              <a:rPr lang="fr-FR" sz="3200" dirty="0" smtClean="0">
                <a:solidFill>
                  <a:schemeClr val="tx1">
                    <a:lumMod val="75000"/>
                  </a:schemeClr>
                </a:solidFill>
              </a:rPr>
              <a:t>Pour la Toussaint, les français décorent les tombes familials avec des fleurs et des bougies.</a:t>
            </a:r>
          </a:p>
        </p:txBody>
      </p:sp>
    </p:spTree>
    <p:extLst>
      <p:ext uri="{BB962C8B-B14F-4D97-AF65-F5344CB8AC3E}">
        <p14:creationId xmlns:p14="http://schemas.microsoft.com/office/powerpoint/2010/main" val="38719898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Damask</Template>
  <TotalTime>12</TotalTime>
  <Words>87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Bookman Old Style</vt:lpstr>
      <vt:lpstr>Rockwell</vt:lpstr>
      <vt:lpstr>Damask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2015-10-29T19:41:01Z</dcterms:created>
  <dcterms:modified xsi:type="dcterms:W3CDTF">2015-10-30T12:41:21Z</dcterms:modified>
</cp:coreProperties>
</file>